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265" r:id="rId73"/>
    <p:sldId id="280" r:id="rId74"/>
    <p:sldId id="278" r:id="rId75"/>
    <p:sldId id="261" r:id="rId76"/>
    <p:sldId id="27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gsawexplorer.com/online-jigsaw-puzzle-player.html?puzzle_id=flowers-and-bridge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AAE469-ED70-439E-ACAA-299C6950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3" y="102549"/>
            <a:ext cx="1081454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70EC17-002D-4ABE-A25D-8AACBE00F478}"/>
              </a:ext>
            </a:extLst>
          </p:cNvPr>
          <p:cNvSpPr/>
          <p:nvPr/>
        </p:nvSpPr>
        <p:spPr>
          <a:xfrm>
            <a:off x="3606325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00A6E-BFF6-48E1-82E8-FFAAE477B55A}"/>
              </a:ext>
            </a:extLst>
          </p:cNvPr>
          <p:cNvSpPr/>
          <p:nvPr/>
        </p:nvSpPr>
        <p:spPr>
          <a:xfrm>
            <a:off x="7459054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BB74D-49D2-4323-8F99-2AF2F29BDA93}"/>
              </a:ext>
            </a:extLst>
          </p:cNvPr>
          <p:cNvSpPr txBox="1"/>
          <p:nvPr/>
        </p:nvSpPr>
        <p:spPr>
          <a:xfrm>
            <a:off x="7648486" y="5187294"/>
            <a:ext cx="243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단계로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D13ED-9378-4C49-A06E-1D3A6949F3C2}"/>
              </a:ext>
            </a:extLst>
          </p:cNvPr>
          <p:cNvSpPr txBox="1"/>
          <p:nvPr/>
        </p:nvSpPr>
        <p:spPr>
          <a:xfrm>
            <a:off x="3976644" y="5187294"/>
            <a:ext cx="15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다시하기</a:t>
            </a:r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3431969" y="1604951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58C27-C4D5-4895-8DD1-AC3FA91C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본 것 같아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창문틀에서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B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89" y="2121978"/>
            <a:ext cx="953979" cy="82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42" y="3856511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7" y="2947042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1" y="1965348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18" y="3593454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94" y="5524011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80" y="3924506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3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8" y="3991304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69" y="2337485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82" y="3991304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51" y="3866079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2" y="4003784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7" y="3113297"/>
            <a:ext cx="953979" cy="82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5805" y="3101782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7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퍼즐 — 스톡 벡터 © angelp #3496143">
            <a:extLst>
              <a:ext uri="{FF2B5EF4-FFF2-40B4-BE49-F238E27FC236}">
                <a16:creationId xmlns:a16="http://schemas.microsoft.com/office/drawing/2014/main" id="{9103DE51-96BF-4A99-9E97-6332230C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18" y="2174168"/>
            <a:ext cx="45148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E2214-9EDB-4952-8372-F638CD14FD14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60529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ko-KR" dirty="0"/>
              <a:t>조각 퍼즐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내에 흩어져 있는 퍼즐 조각을 마우스로 </a:t>
            </a:r>
            <a:r>
              <a:rPr lang="ko-KR" altLang="en-US" dirty="0" err="1"/>
              <a:t>끌어다가</a:t>
            </a:r>
            <a:r>
              <a:rPr lang="ko-KR" altLang="en-US" dirty="0"/>
              <a:t> 맞는 </a:t>
            </a:r>
            <a:r>
              <a:rPr lang="ko-KR" altLang="en-US" dirty="0" err="1"/>
              <a:t>조각까리</a:t>
            </a:r>
            <a:r>
              <a:rPr lang="ko-KR" altLang="en-US" dirty="0"/>
              <a:t> 맞추기</a:t>
            </a:r>
            <a:endParaRPr lang="en-US" altLang="ko-KR" dirty="0"/>
          </a:p>
          <a:p>
            <a:r>
              <a:rPr lang="ko-KR" altLang="en-US" dirty="0"/>
              <a:t>자세한 설명은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>
                <a:hlinkClick r:id="rId2"/>
              </a:rPr>
              <a:t>Jigsaw Explorer Puzzle Player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타이머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30987"/>
              </p:ext>
            </p:extLst>
          </p:nvPr>
        </p:nvGraphicFramePr>
        <p:xfrm>
          <a:off x="440706" y="3194831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이상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93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10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4611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1018</Words>
  <Application>Microsoft Office PowerPoint</Application>
  <PresentationFormat>와이드스크린</PresentationFormat>
  <Paragraphs>174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51</cp:revision>
  <dcterms:created xsi:type="dcterms:W3CDTF">2023-05-16T07:12:57Z</dcterms:created>
  <dcterms:modified xsi:type="dcterms:W3CDTF">2023-05-19T00:46:24Z</dcterms:modified>
</cp:coreProperties>
</file>